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Average"/>
      <p:regular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Charlie Brynildsrud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Average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2-17T19:53:57.625">
    <p:pos x="6000" y="0"/>
    <p:text>Hadde vært vittig å si "før vi glemmer det så vil vi takke for oss"
1 total reaction
Rebekka Skoglund reacted with 👏 at 2025-02-17 11:53 AM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6f89f2461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6f89f2461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f89f2461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f89f2461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6f89f2461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6f89f2461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6f89f2461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36f89f2461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6f89f2461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6f89f2461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ViGlemte </a:t>
            </a:r>
            <a:r>
              <a:rPr lang="en" sz="4400"/>
              <a:t>¯\_(ツ)_/¯</a:t>
            </a:r>
            <a:endParaRPr sz="4400"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Nora, Rebekka og Charlie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 ønsker å undersøke:</a:t>
            </a:r>
            <a:endParaRPr b="1"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2791200" y="1143425"/>
            <a:ext cx="3561600" cy="7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Hukommelse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311700" y="2023925"/>
            <a:ext cx="6547200" cy="26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verage"/>
              <a:buChar char="-"/>
            </a:pPr>
            <a:r>
              <a:rPr lang="en" sz="1800">
                <a:solidFill>
                  <a:schemeClr val="accent6"/>
                </a:solidFill>
                <a:latin typeface="Average"/>
                <a:ea typeface="Average"/>
                <a:cs typeface="Average"/>
                <a:sym typeface="Average"/>
              </a:rPr>
              <a:t>Regelmessig bruk av medisiner</a:t>
            </a:r>
            <a:endParaRPr sz="1800">
              <a:solidFill>
                <a:schemeClr val="accent6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verage"/>
              <a:buChar char="-"/>
            </a:pPr>
            <a:r>
              <a:rPr lang="en">
                <a:solidFill>
                  <a:schemeClr val="accent6"/>
                </a:solidFill>
                <a:latin typeface="Average"/>
                <a:ea typeface="Average"/>
                <a:cs typeface="Average"/>
                <a:sym typeface="Average"/>
              </a:rPr>
              <a:t>Ide til produkt: pilleboks</a:t>
            </a:r>
            <a:endParaRPr>
              <a:solidFill>
                <a:schemeClr val="accent6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6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verage"/>
              <a:buChar char="-"/>
            </a:pPr>
            <a:r>
              <a:rPr lang="en" sz="1800">
                <a:solidFill>
                  <a:schemeClr val="accent6"/>
                </a:solidFill>
                <a:latin typeface="Average"/>
                <a:ea typeface="Average"/>
                <a:cs typeface="Average"/>
                <a:sym typeface="Average"/>
              </a:rPr>
              <a:t>Fysisk aktivitet/pauser</a:t>
            </a:r>
            <a:endParaRPr sz="1800">
              <a:solidFill>
                <a:schemeClr val="accent6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verage"/>
              <a:buChar char="-"/>
            </a:pPr>
            <a:r>
              <a:rPr lang="en">
                <a:solidFill>
                  <a:schemeClr val="accent6"/>
                </a:solidFill>
                <a:latin typeface="Average"/>
                <a:ea typeface="Average"/>
                <a:cs typeface="Average"/>
                <a:sym typeface="Average"/>
              </a:rPr>
              <a:t>Hjelp til avbrekk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Målgruppe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Velferdsteknologi for: 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G</a:t>
            </a:r>
            <a:r>
              <a:rPr lang="en">
                <a:solidFill>
                  <a:schemeClr val="accent6"/>
                </a:solidFill>
              </a:rPr>
              <a:t>odt voksne og/eller..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Uføretrygde og/eller..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Personer som bruker medisiner regelmessig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Måten vi skal oppdrive deltakere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Familievenner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Hva vi har gjort så langt: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Brainstormet ideer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Forventningsavklaring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Ukentlig timeplan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Discord server for oversikt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Veien videre: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Lage timeline for prosjektet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Finne deltakere og gjennomføre første brukerkontakt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Sette opp hjemmeside for prosjektet</a:t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Utfordringer: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-"/>
            </a:pPr>
            <a:r>
              <a:rPr lang="en">
                <a:solidFill>
                  <a:schemeClr val="accent6"/>
                </a:solidFill>
              </a:rPr>
              <a:t>Finne deltakere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Takk for oss!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